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1,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1,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[Student Name]: [Topic]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topic?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is it interesting to you?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are you undecided?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86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</TotalTime>
  <Words>25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[Student Name]: [Topic]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[Student Name]: [Topic]</dc:title>
  <dc:creator>Munmun De Choudhury</dc:creator>
  <cp:lastModifiedBy>Munmun De Choudhury</cp:lastModifiedBy>
  <cp:revision>1</cp:revision>
  <dcterms:created xsi:type="dcterms:W3CDTF">2017-03-01T17:49:28Z</dcterms:created>
  <dcterms:modified xsi:type="dcterms:W3CDTF">2017-03-01T17:52:24Z</dcterms:modified>
</cp:coreProperties>
</file>